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2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6.4.21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9BC49C3-1ACE-423A-902F-69906D44DFF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6.4.21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2291FC-9C7B-4ADE-B3EE-3A3A24A921E6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6.4.21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54F8277-4A3B-4B60-8A27-15AB26D0DF22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-92160" y="-138240"/>
            <a:ext cx="9327960" cy="69958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5619600" y="5229360"/>
            <a:ext cx="3467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Выполнила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 Климочкина С.А.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524040" y="6201360"/>
            <a:ext cx="2095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5-конечная звезда 1"/>
          <p:cNvSpPr/>
          <p:nvPr/>
        </p:nvSpPr>
        <p:spPr>
          <a:xfrm>
            <a:off x="-612576" y="25649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-9360" y="116640"/>
            <a:ext cx="9143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Наша планета очень красива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как ты думаешь, от человека зависит красота природы?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0" y="213300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ЗАВИСИТ, ПОТОМУ ЧТО ЛЮДИ САЖАЮТ ЛЕСА, ОБЕРЕГАЮТ ЖИВОТНЫХ, КОРМЯТ ПТИЦ, ОЧИЩАЮТ РЕКИ И Т. 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-41040" y="363672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-9360" y="4797000"/>
            <a:ext cx="9153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33264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Земле есть океаны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0" y="546984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1147320" y="980640"/>
            <a:ext cx="6849360" cy="428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2"/>
          <a:stretch/>
        </p:blipFill>
        <p:spPr>
          <a:xfrm>
            <a:off x="43560" y="0"/>
            <a:ext cx="906732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21960" y="24372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2"/>
          <a:srcRect b="15"/>
          <a:stretch/>
        </p:blipFill>
        <p:spPr>
          <a:xfrm>
            <a:off x="1041120" y="786960"/>
            <a:ext cx="7061400" cy="444204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-21960" y="558936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нашей планете тысячи рек и речушек. Одни быстрые, бурные, другие спокойные, неторопливые.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915840" y="666360"/>
            <a:ext cx="7263360" cy="453960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0" y="14292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8000" y="5340240"/>
            <a:ext cx="9125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Леса – легкие нашей планеты 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Деревья обеспечивают пищу и кров животным и помогают сохранить воздух чистым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969480" y="1196640"/>
            <a:ext cx="7142760" cy="446400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0" y="40464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0" y="593676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Горы – каменная одежда Земли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869400" y="666360"/>
            <a:ext cx="7344360" cy="459000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-29880" y="14292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Пустыни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0" y="526032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-29880" y="116640"/>
            <a:ext cx="914364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5040" y="2363400"/>
            <a:ext cx="3530880" cy="4482360"/>
          </a:xfrm>
          <a:prstGeom prst="rect">
            <a:avLst/>
          </a:prstGeom>
          <a:ln>
            <a:noFill/>
          </a:ln>
        </p:spPr>
      </p:pic>
      <p:sp>
        <p:nvSpPr>
          <p:cNvPr id="174" name="CustomShape 2"/>
          <p:cNvSpPr/>
          <p:nvPr/>
        </p:nvSpPr>
        <p:spPr>
          <a:xfrm>
            <a:off x="3536280" y="3357000"/>
            <a:ext cx="56073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Это загрязняет воздух, нанося тем самым ущерб нашему здоровью и убивая природу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4428000" y="0"/>
            <a:ext cx="4715640" cy="3143520"/>
          </a:xfrm>
          <a:prstGeom prst="rect">
            <a:avLst/>
          </a:prstGeom>
          <a:ln>
            <a:noFill/>
          </a:ln>
        </p:spPr>
      </p:pic>
      <p:pic>
        <p:nvPicPr>
          <p:cNvPr id="176" name="Picture 4"/>
          <p:cNvPicPr/>
          <p:nvPr/>
        </p:nvPicPr>
        <p:blipFill>
          <a:blip r:embed="rId3"/>
          <a:stretch/>
        </p:blipFill>
        <p:spPr>
          <a:xfrm>
            <a:off x="35640" y="4386240"/>
            <a:ext cx="3707640" cy="247140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 rot="10800000" flipV="1">
            <a:off x="4428000" y="4091400"/>
            <a:ext cx="4427640" cy="39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644000" y="3749400"/>
            <a:ext cx="362412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0" y="151920"/>
            <a:ext cx="9067320" cy="587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Здоровье и жизнь нашей планеты во многом зависит от человека.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lang="ru-RU" sz="3600" b="1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ПОМНИ!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Нужно беречь нашу Землю! Повсюду, на каждом шагу, все вместе и каждый по отдельности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Другой такой планеты у нас не будет!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Земля – величайшее чудо, она у нас одна!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Завтрашний день Земли будет таким, каким мы создадим его сегодня!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0" y="30240"/>
            <a:ext cx="9145440" cy="203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22 апреля 1994 года был объявлен Всемирным днем Земли. Флаг Земли представляет собой семь белых пересекающихся колец на синем фоне. Семь колец в центре флага образуют цветок - символ жизни на Земле. Кольца соединены друг с другом, что указывает на то, что все на нашей планете связано между собой.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1" name="Picture 2"/>
          <p:cNvPicPr/>
          <p:nvPr/>
        </p:nvPicPr>
        <p:blipFill>
          <a:blip r:embed="rId2"/>
          <a:stretch/>
        </p:blipFill>
        <p:spPr>
          <a:xfrm>
            <a:off x="4356000" y="2781000"/>
            <a:ext cx="4510080" cy="300636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0" y="1964520"/>
            <a:ext cx="4235040" cy="48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Синий фон представляет собой воду, которая имеет очень важное значение для жизни. Внешние кольца цветка образуют круг, который можно рассматривать как символ Земли как планеты, а синий фон представляет собой Вселенную. И вот сегодня мы с вами празднуем День рождения Земли.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Picture 4"/>
          <p:cNvPicPr/>
          <p:nvPr/>
        </p:nvPicPr>
        <p:blipFill>
          <a:blip r:embed="rId2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-20520" y="404640"/>
            <a:ext cx="914364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51C0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Давайте беречь Землю – дом, в котором мы живем!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227880"/>
            <a:ext cx="9143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 каждого человека есть свой дом, и у каждого животного есть свой дом.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у насекомых, цветов и деревьев есть дом. А как можно назвать наш общий дом?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27640" y="3743640"/>
            <a:ext cx="2736000" cy="9133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ЗЕМЛЯ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3996000" y="2061000"/>
            <a:ext cx="4796640" cy="479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60" y="227880"/>
            <a:ext cx="3672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 это такое?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2"/>
          <a:stretch/>
        </p:blipFill>
        <p:spPr>
          <a:xfrm>
            <a:off x="5446800" y="7560"/>
            <a:ext cx="3696840" cy="489636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0" y="812880"/>
            <a:ext cx="54464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ГЛОБУС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0" y="1334880"/>
            <a:ext cx="55796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0" y="3287160"/>
            <a:ext cx="6732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ОНА КРУГЛАЯ ПОХОЖА НА ШАР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>
            <a:off x="0" y="3920040"/>
            <a:ext cx="70434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Каким цветом обозначена на глобусе суша?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-39240" y="5085360"/>
            <a:ext cx="916200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КОРИЧНЕВЫМ, СВЕТЛО-КОРИЧНЕВЫМ, ЖЕЛТЫМ, ЗЕЛЕНЫМ.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5446800" y="7560"/>
            <a:ext cx="3696840" cy="489636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0" y="83160"/>
            <a:ext cx="5651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Много ли на нашей планете воды?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2520" y="1298880"/>
            <a:ext cx="57276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ВОДЫ БОЛЬШЕ, ЧЕМ СУШИ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2520" y="1978920"/>
            <a:ext cx="58654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Каким цветом она обозначена на глобусе?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2520" y="3141000"/>
            <a:ext cx="6336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ВОДА ОБОЗНАЧЕНА СИНИМ, ГОЛУБЫМ, БЕЛЫМ ЦВЕТАМИ.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37764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Наша планета самая красивая из всех планет. Какие ещё планеты ты знаешь?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291240" y="1507320"/>
            <a:ext cx="8560800" cy="535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9143640" cy="43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Земля – это общий чудесный дом для всех людей, зверей и птиц.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 что именно, ты узнаешь, когда отгадаешь загадки: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251640" y="4653000"/>
            <a:ext cx="324000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, serif"/>
              </a:rPr>
              <a:t>Не огонь, а больно жжет.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, serif"/>
              </a:rPr>
              <a:t>Не пекарь, а печет.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3492000" y="4217760"/>
            <a:ext cx="2686320" cy="26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23640" y="404640"/>
            <a:ext cx="511236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Через нос проходит в грудь,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 обратно держит путь.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 - невидимый, и все же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него прожить не можем. 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084000" y="989280"/>
            <a:ext cx="223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ВОЗДУХ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0" y="3141000"/>
            <a:ext cx="914364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воздуха мы не можем жить
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6160" y="332640"/>
            <a:ext cx="365148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Меня пьют, меня льют,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Всем я нужна, кто такая я?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3886920" y="1080"/>
            <a:ext cx="5276880" cy="393156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76320" y="3933000"/>
            <a:ext cx="9087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 algn="ctr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 чего же невозможна жизнь на Земле?</a:t>
            </a:r>
            <a:r>
              <a:rPr lang="ru-R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0" y="5409360"/>
            <a:ext cx="18000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СОЛНЦЕ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3513600" y="5409360"/>
            <a:ext cx="2116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ВОЗДУХ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7783560" y="5409360"/>
            <a:ext cx="1514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ВОДА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700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</vt:lpstr>
      <vt:lpstr>DejaVu Sans</vt:lpstr>
      <vt:lpstr>Symbol</vt:lpstr>
      <vt:lpstr>Times New Roman</vt:lpstr>
      <vt:lpstr>Times New Roman, serif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евро</dc:creator>
  <dc:description/>
  <cp:lastModifiedBy>User</cp:lastModifiedBy>
  <cp:revision>25</cp:revision>
  <dcterms:created xsi:type="dcterms:W3CDTF">2020-04-21T20:05:33Z</dcterms:created>
  <dcterms:modified xsi:type="dcterms:W3CDTF">2023-05-17T11:49:49Z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XPowerLiteLastOptimized">
    <vt:lpwstr>3226071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20</vt:i4>
  </property>
</Properties>
</file>