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3" r:id="rId4"/>
    <p:sldId id="261" r:id="rId5"/>
    <p:sldId id="259" r:id="rId6"/>
    <p:sldId id="262" r:id="rId7"/>
    <p:sldId id="257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D0F1E-A41F-44FB-AF1A-1F05A258E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054" y="724930"/>
            <a:ext cx="9842071" cy="3660801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с детьми старшего дошкольного </a:t>
            </a:r>
            <a:r>
              <a:rPr lang="ru-RU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br>
              <a:rPr lang="ru-RU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родословная»</a:t>
            </a:r>
            <a:endParaRPr lang="ru-RU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09F189-8FF3-4BFB-A4A5-827EB770B2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</a:t>
            </a:r>
          </a:p>
          <a:p>
            <a:r>
              <a:rPr lang="ru-RU" sz="1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r>
              <a:rPr lang="ru-RU" sz="1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Д/С № 5 «Почемучка» г. Суворов</a:t>
            </a:r>
          </a:p>
          <a:p>
            <a:r>
              <a:rPr lang="ru-RU" sz="1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Молостова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</a:t>
            </a:r>
            <a:endParaRPr lang="ru-RU" sz="1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5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85542-2FC8-47BA-88B2-DD92E732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85800" y="245533"/>
            <a:ext cx="3680885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30D26C-6F42-4CCF-BB91-022018F56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532" y="946992"/>
            <a:ext cx="4260153" cy="49640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родине начинается с семьи.</a:t>
            </a:r>
          </a:p>
          <a:p>
            <a:pPr algn="just"/>
            <a:r>
              <a:rPr lang="ru-RU" sz="22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                                            Ф. Бэкон</a:t>
            </a:r>
          </a:p>
          <a:p>
            <a:pPr algn="just"/>
            <a:endParaRPr lang="ru-RU" sz="22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родному краю, родной культуре, родной речи начинается с малого – с любви к своей семье, к своему жилищу, к своему детскому саду.  Постепенно расширяясь, эта любовь переходит   в любовь к родной стране, к её истории, прошлому и настоящему, ко всему человечеству</a:t>
            </a:r>
          </a:p>
          <a:p>
            <a:pPr algn="just"/>
            <a:r>
              <a:rPr lang="ru-RU" sz="22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Д.С. Лихачёв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BCFB21-645D-4489-B369-285F0BC0F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FAC33D-6B69-456E-A1F7-F65CC78A9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23" y="452761"/>
            <a:ext cx="7032977" cy="527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7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660571"/>
          </a:xfrm>
        </p:spPr>
        <p:txBody>
          <a:bodyPr>
            <a:normAutofit/>
          </a:bodyPr>
          <a:lstStyle/>
          <a:p>
            <a:r>
              <a:rPr lang="ru-RU" b="1" dirty="0"/>
              <a:t>Цель проекта:</a:t>
            </a:r>
            <a:r>
              <a:rPr lang="ru-RU" dirty="0"/>
              <a:t> способствовать закреплению интереса к своей семье; воспитывать любовь и уважительное отношение к родителям и своим предкам; формировать и развивать личность, развивать партнерские отношения с семьёй.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3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98759F2-A0D1-4768-82E3-1FACC10DA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0" t="1295" r="15652"/>
          <a:stretch/>
        </p:blipFill>
        <p:spPr bwMode="auto">
          <a:xfrm>
            <a:off x="0" y="44388"/>
            <a:ext cx="4722922" cy="67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4312060-192D-40D6-9831-BC1EF7FB5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78" y="1005525"/>
            <a:ext cx="7273786" cy="48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2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306D67-E755-44D3-92E0-DC5A04806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347" y="1440401"/>
            <a:ext cx="8881369" cy="532882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DD8852D-9ACB-44F7-B8CE-955E60A0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02" y="88778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«Свидетельство о рождении для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сказочный героев»</a:t>
            </a:r>
            <a:endParaRPr lang="ru-RU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6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54" y="263611"/>
            <a:ext cx="10131425" cy="881449"/>
          </a:xfrm>
        </p:spPr>
        <p:txBody>
          <a:bodyPr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8" y="417656"/>
            <a:ext cx="9745364" cy="58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77B253-DA58-4AC3-BFFE-B601C5065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13" r="13697"/>
          <a:stretch/>
        </p:blipFill>
        <p:spPr>
          <a:xfrm>
            <a:off x="479393" y="1198485"/>
            <a:ext cx="5308463" cy="55396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3429F5-B0A1-41B1-B3B8-C1452C256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31" r="15191"/>
          <a:stretch/>
        </p:blipFill>
        <p:spPr>
          <a:xfrm>
            <a:off x="6667130" y="1198483"/>
            <a:ext cx="4793942" cy="553966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3DAF59-A950-4DD9-B26D-ACB8FE8F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47" y="119850"/>
            <a:ext cx="10131425" cy="107863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«генеалогическое древо моей семьи»</a:t>
            </a:r>
          </a:p>
        </p:txBody>
      </p:sp>
    </p:spTree>
    <p:extLst>
      <p:ext uri="{BB962C8B-B14F-4D97-AF65-F5344CB8AC3E}">
        <p14:creationId xmlns:p14="http://schemas.microsoft.com/office/powerpoint/2010/main" val="940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09217-2FEF-4AD0-87FE-61C00503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10483" y="904331"/>
            <a:ext cx="6732449" cy="50493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95" y="0"/>
            <a:ext cx="5096418" cy="67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4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078583"/>
          </a:xfrm>
        </p:spPr>
        <p:txBody>
          <a:bodyPr>
            <a:normAutofit/>
          </a:bodyPr>
          <a:lstStyle/>
          <a:p>
            <a:r>
              <a:rPr lang="ru-RU" dirty="0" smtClean="0"/>
              <a:t>Вывод: считаю что цель выполнена.</a:t>
            </a:r>
            <a:br>
              <a:rPr lang="ru-RU" dirty="0" smtClean="0"/>
            </a:br>
            <a:r>
              <a:rPr lang="ru-RU" dirty="0" smtClean="0"/>
              <a:t>- дети познакомились </a:t>
            </a:r>
            <a:r>
              <a:rPr lang="ru-RU" dirty="0"/>
              <a:t>с историей создания и развития каждой </a:t>
            </a:r>
            <a:r>
              <a:rPr lang="ru-RU" dirty="0" smtClean="0"/>
              <a:t>семьи;</a:t>
            </a:r>
            <a:br>
              <a:rPr lang="ru-RU" dirty="0" smtClean="0"/>
            </a:br>
            <a:r>
              <a:rPr lang="ru-RU" dirty="0" smtClean="0"/>
              <a:t>- показали </a:t>
            </a:r>
            <a:r>
              <a:rPr lang="ru-RU" dirty="0"/>
              <a:t>необходимость знания своей родословной;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smtClean="0"/>
              <a:t>участие в </a:t>
            </a:r>
            <a:r>
              <a:rPr lang="ru-RU" smtClean="0"/>
              <a:t>проекте послужило </a:t>
            </a:r>
            <a:r>
              <a:rPr lang="ru-RU" dirty="0"/>
              <a:t>установлению более тесных взаимоотношений детей и их родителей.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719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65</TotalTime>
  <Words>85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Небесная</vt:lpstr>
      <vt:lpstr>Проектная деятельность с детьми старшего дошкольного возраста «Моя родословная»</vt:lpstr>
      <vt:lpstr>Презентация PowerPoint</vt:lpstr>
      <vt:lpstr>Цель проекта: способствовать закреплению интереса к своей семье; воспитывать любовь и уважительное отношение к родителям и своим предкам; формировать и развивать личность, развивать партнерские отношения с семьёй. </vt:lpstr>
      <vt:lpstr>Презентация PowerPoint</vt:lpstr>
      <vt:lpstr>Рисование «Свидетельство о рождении для сказочный героев»</vt:lpstr>
      <vt:lpstr>Презентация PowerPoint</vt:lpstr>
      <vt:lpstr>Проект «генеалогическое древо моей семьи»</vt:lpstr>
      <vt:lpstr>Презентация PowerPoint</vt:lpstr>
      <vt:lpstr>Вывод: считаю что цель выполнена. - дети познакомились с историей создания и развития каждой семьи; - показали необходимость знания своей родословной; - участие в проекте послужило установлению более тесных взаимоотношений детей и их родителей.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с детьми старшего дошкольного возраста по патриотическому воспитанию</dc:title>
  <dc:creator>ДАНИЛА</dc:creator>
  <cp:lastModifiedBy>Почемучка</cp:lastModifiedBy>
  <cp:revision>6</cp:revision>
  <dcterms:created xsi:type="dcterms:W3CDTF">2020-09-22T16:19:28Z</dcterms:created>
  <dcterms:modified xsi:type="dcterms:W3CDTF">2021-12-16T12:23:19Z</dcterms:modified>
</cp:coreProperties>
</file>